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117470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197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kk-KZ" altLang="ru-RU" sz="1200" b="1" dirty="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шілдедегі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17 шілдеге ауа райы болжамы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16 шілде сағ. </a:t>
            </a:r>
            <a:r>
              <a:rPr lang="ru-RU" altLang="ru-RU" sz="1100" b="1" dirty="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17 шілде сағ. </a:t>
            </a:r>
            <a:r>
              <a:rPr lang="ru-RU" altLang="ru-RU" sz="1100" b="1" dirty="0">
                <a:solidFill>
                  <a:srgbClr val="000000"/>
                </a:solidFill>
                <a:latin typeface="Times New Roman" panose="02020603050405020304" pitchFamily="18" charset="0"/>
                <a:cs typeface="Times New Roman" panose="02020603050405020304" pitchFamily="18" charset="0"/>
              </a:rPr>
              <a:t>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солтүстік-шығыстан соғады, күші 7-12 м/с. Ауаның температурасы түнде 27-29 градус жылы, күндіз 45-47 градус өте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Түнде 18 шілдеге ауа райы болжамы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шілде сағ. </a:t>
            </a:r>
            <a:r>
              <a:rPr lang="ru-RU" altLang="ru-RU" sz="1200" b="1" dirty="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18 шілде сағ. </a:t>
            </a:r>
            <a:r>
              <a:rPr lang="ru-RU" altLang="ru-RU" sz="1200" b="1" dirty="0">
                <a:solidFill>
                  <a:srgbClr val="000000"/>
                </a:solidFill>
                <a:latin typeface="Times New Roman" panose="02020603050405020304" pitchFamily="18" charset="0"/>
                <a:cs typeface="Times New Roman" panose="02020603050405020304" pitchFamily="18" charset="0"/>
              </a:rPr>
              <a:t>08-ге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77800" algn="just"/>
            <a:r>
              <a:rPr lang="kk-KZ" sz="1200" dirty="0">
                <a:latin typeface="Times New Roman" panose="02020603050405020304" pitchFamily="18" charset="0"/>
                <a:cs typeface="Times New Roman" panose="02020603050405020304" pitchFamily="18" charset="0"/>
              </a:rPr>
              <a:t>Күн ашық. Жел солтүстіктен соғады, күші 8-13 м/с. Ауаның температурасы түнде 28-30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сейілуіне</a:t>
            </a:r>
            <a:r>
              <a:rPr lang="ru-RU" sz="1200" b="1"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7940787"/>
              </p:ext>
            </p:extLst>
          </p:nvPr>
        </p:nvGraphicFramePr>
        <p:xfrm>
          <a:off x="5026096" y="4531958"/>
          <a:ext cx="4691064" cy="1933498"/>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0.017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0.037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0.077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943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0.189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356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0.712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7679889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3"/>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a:latin typeface="Times New Roman" panose="02020603050405020304" pitchFamily="18" charset="0"/>
                          <a:cs typeface="Times New Roman" panose="02020603050405020304" pitchFamily="18" charset="0"/>
                        </a:rPr>
                        <a:t>Тастаева</a:t>
                      </a:r>
                      <a:r>
                        <a:rPr lang="kk-KZ" altLang="x-none" sz="800" b="0" baseline="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18070</TotalTime>
  <Words>591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4389</cp:revision>
  <cp:lastPrinted>2021-07-01T07:38:07Z</cp:lastPrinted>
  <dcterms:created xsi:type="dcterms:W3CDTF">2018-03-27T06:03:00Z</dcterms:created>
  <dcterms:modified xsi:type="dcterms:W3CDTF">2026-07-16T08:22:40Z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