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78" autoAdjust="0"/>
    <p:restoredTop sz="94610"/>
  </p:normalViewPr>
  <p:slideViewPr>
    <p:cSldViewPr snapToGrid="0">
      <p:cViewPr varScale="1">
        <p:scale>
          <a:sx n="113" d="100"/>
          <a:sy n="113" d="100"/>
        </p:scale>
        <p:origin x="2102" y="1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38503794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197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16 </a:t>
                      </a:r>
                      <a:r>
                        <a:rPr lang="ru-RU" baseline="0" dirty="0" err="1"/>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0159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17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шілдеге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16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17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Батыстан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түнде 3-8, күндіз 9-14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17-19,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32-34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a:p>
            <a:pPr algn="just" hangingPunct="1">
              <a:spcBef>
                <a:spcPct val="0"/>
              </a:spcBef>
              <a:buFont typeface="Arial" panose="020B0604020202020204" pitchFamily="34" charset="0"/>
              <a:buNone/>
            </a:pP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18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17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18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200" b="1" dirty="0">
              <a:solidFill>
                <a:srgbClr val="000000"/>
              </a:solidFill>
              <a:highlight>
                <a:srgbClr val="FFFF00"/>
              </a:highlight>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buFont typeface="Arial" panose="020B0604020202020204" pitchFamily="34" charset="0"/>
              <a:buNone/>
            </a:pPr>
            <a:r>
              <a:rPr lang="kk-KZ" altLang="ru-RU" sz="120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Оңтүстік-батыстан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7-12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18-20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p:txBody>
      </p:sp>
      <p:graphicFrame>
        <p:nvGraphicFramePr>
          <p:cNvPr id="27" name="Table"/>
          <p:cNvGraphicFramePr/>
          <p:nvPr>
            <p:extLst>
              <p:ext uri="{D42A27DB-BD31-4B8C-83A1-F6EECF244321}">
                <p14:modId xmlns:p14="http://schemas.microsoft.com/office/powerpoint/2010/main" val="1690918769"/>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77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587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5,7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16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TextBox 14">
            <a:extLst>
              <a:ext uri="{FF2B5EF4-FFF2-40B4-BE49-F238E27FC236}">
                <a16:creationId xmlns:a16="http://schemas.microsoft.com/office/drawing/2014/main" id="{C04C0385-2627-4C36-871E-78D9F7855DA8}"/>
              </a:ext>
            </a:extLst>
          </p:cNvPr>
          <p:cNvSpPr txBox="1">
            <a:spLocks noChangeArrowheads="1"/>
          </p:cNvSpPr>
          <p:nvPr/>
        </p:nvSpPr>
        <p:spPr bwMode="auto">
          <a:xfrm>
            <a:off x="4973637" y="2443927"/>
            <a:ext cx="48133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540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kk-KZ" altLang="en-US" sz="1200" dirty="0">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altLang="en-US" sz="1200" b="1" dirty="0">
                <a:latin typeface="Times New Roman" panose="02020603050405020304" pitchFamily="18" charset="0"/>
                <a:cs typeface="Times New Roman" panose="02020603050405020304" pitchFamily="18" charset="0"/>
                <a:sym typeface="+mn-ea"/>
              </a:rPr>
              <a:t> түнде жиналуына </a:t>
            </a:r>
            <a:r>
              <a:rPr lang="kk-KZ" altLang="en-US" sz="1200" dirty="0">
                <a:latin typeface="Times New Roman" panose="02020603050405020304" pitchFamily="18" charset="0"/>
                <a:cs typeface="Times New Roman" panose="02020603050405020304" pitchFamily="18" charset="0"/>
                <a:sym typeface="+mn-ea"/>
              </a:rPr>
              <a:t>ықпал етеді</a:t>
            </a:r>
            <a:r>
              <a:rPr lang="ru-RU" altLang="ru-RU" sz="1200" dirty="0">
                <a:latin typeface="Times New Roman" panose="02020603050405020304" pitchFamily="18" charset="0"/>
                <a:cs typeface="Times New Roman" panose="02020603050405020304" pitchFamily="18" charset="0"/>
              </a:rPr>
              <a:t>.</a:t>
            </a:r>
          </a:p>
          <a:p>
            <a:pPr algn="just">
              <a:spcBef>
                <a:spcPct val="0"/>
              </a:spcBef>
              <a:buFontTx/>
              <a:buNone/>
            </a:pPr>
            <a:r>
              <a:rPr lang="ru-RU" altLang="ru-RU" sz="1200" dirty="0" err="1">
                <a:latin typeface="Times New Roman" panose="02020603050405020304" pitchFamily="18" charset="0"/>
                <a:cs typeface="Times New Roman" panose="02020603050405020304" pitchFamily="18" charset="0"/>
              </a:rPr>
              <a:t>Жалпы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қала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бойынша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деңгейінің</a:t>
            </a:r>
            <a:r>
              <a:rPr lang="ru-RU" altLang="ru-RU" sz="1200"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жоғары</a:t>
            </a:r>
            <a:r>
              <a:rPr lang="ru-RU" altLang="ru-RU" sz="1200" b="1"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күтілуде</a:t>
            </a:r>
            <a:r>
              <a:rPr lang="ru-RU" altLang="ru-RU" sz="1200" dirty="0">
                <a:latin typeface="Times New Roman" panose="02020603050405020304" pitchFamily="18" charset="0"/>
                <a:cs typeface="Times New Roman" panose="02020603050405020304" pitchFamily="18" charset="0"/>
              </a:rPr>
              <a:t>.</a:t>
            </a:r>
          </a:p>
          <a:p>
            <a:pPr algn="just">
              <a:spcBef>
                <a:spcPct val="0"/>
              </a:spcBef>
              <a:buFontTx/>
              <a:buNone/>
            </a:pPr>
            <a:endParaRPr lang="ru-RU" altLang="ru-RU" sz="1200" dirty="0">
              <a:latin typeface="Times New Roman" panose="02020603050405020304" pitchFamily="18" charset="0"/>
              <a:cs typeface="Times New Roman" panose="02020603050405020304" pitchFamily="18" charset="0"/>
            </a:endParaRPr>
          </a:p>
          <a:p>
            <a:pPr algn="ctr">
              <a:spcBef>
                <a:spcPct val="0"/>
              </a:spcBef>
              <a:buNone/>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a:p>
            <a:pPr algn="just">
              <a:spcBef>
                <a:spcPct val="0"/>
              </a:spcBef>
              <a:buFontTx/>
              <a:buNone/>
            </a:pP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Сагадиева М.</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548</TotalTime>
  <Words>661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155</cp:revision>
  <dcterms:modified xsi:type="dcterms:W3CDTF">2026-07-16T09:34:47Z</dcterms:modified>
</cp:coreProperties>
</file>