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8691957"/>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16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2774" y="111026"/>
            <a:ext cx="487461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a:latin typeface="Times New Roman" panose="02020603050405020304" pitchFamily="18" charset="0"/>
                <a:cs typeface="Times New Roman" panose="02020603050405020304" pitchFamily="18" charset="0"/>
              </a:rPr>
              <a:t>17 шілдеге а</a:t>
            </a:r>
            <a:r>
              <a:rPr lang="kk-KZ" altLang="ru-RU" sz="1200" b="1" dirty="0">
                <a:latin typeface="Times New Roman" pitchFamily="18" charset="0"/>
                <a:cs typeface="Times New Roman" pitchFamily="18" charset="0"/>
              </a:rPr>
              <a:t>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2026 ж. 16</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a:t>
            </a:r>
            <a:r>
              <a:rPr lang="ru-RU" sz="1200" b="1" dirty="0">
                <a:latin typeface="Times New Roman" panose="02020603050405020304" pitchFamily="18" charset="0"/>
                <a:cs typeface="Times New Roman" panose="02020603050405020304" pitchFamily="18" charset="0"/>
              </a:rPr>
              <a:t> 17</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indent="177800" algn="just"/>
            <a:r>
              <a:rPr lang="kk-KZ" sz="1200" kern="1400" dirty="0">
                <a:solidFill>
                  <a:srgbClr val="000000"/>
                </a:solidFill>
                <a:latin typeface="Times New Roman" panose="02020603050405020304" pitchFamily="18" charset="0"/>
                <a:ea typeface="Times New Roman" panose="02020603050405020304" pitchFamily="18" charset="0"/>
              </a:rPr>
              <a:t>Көшпелі бұлтты, кей уақыттарда жаңбыр, найзағай, күндіз бұршақ болады. Оңтүстік-батыстан, батыстан жел соғады, күші 7-12, күндіз екпіні 15-20, кей уақыттарда 23 м/с. Ауа температурасы түнде 18-20, күндіз 30-32 градус жылы болады.</a:t>
            </a:r>
          </a:p>
          <a:p>
            <a:pPr algn="ctr"/>
            <a:r>
              <a:rPr lang="kk-KZ" altLang="ru-RU" sz="1200" b="1" dirty="0">
                <a:latin typeface="Times New Roman" panose="02020603050405020304" pitchFamily="18" charset="0"/>
                <a:cs typeface="Times New Roman" panose="02020603050405020304" pitchFamily="18" charset="0"/>
                <a:sym typeface="+mn-ea"/>
              </a:rPr>
              <a:t>18 шілде түнге ауа-райы болжамы</a:t>
            </a:r>
            <a:endParaRPr lang="kk-KZ"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2026 ж. 17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77800" algn="just"/>
            <a:r>
              <a:rPr lang="kk-KZ" sz="1200" kern="1400" dirty="0">
                <a:solidFill>
                  <a:srgbClr val="000000"/>
                </a:solidFill>
                <a:latin typeface="Times New Roman" panose="02020603050405020304" pitchFamily="18" charset="0"/>
                <a:ea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аздаған </a:t>
            </a:r>
            <a:r>
              <a:rPr lang="kk-KZ" sz="1200" kern="1400" dirty="0">
                <a:solidFill>
                  <a:srgbClr val="000000"/>
                </a:solidFill>
                <a:latin typeface="Times New Roman" panose="02020603050405020304" pitchFamily="18" charset="0"/>
                <a:ea typeface="Times New Roman" panose="02020603050405020304" pitchFamily="18" charset="0"/>
              </a:rPr>
              <a:t>жаңбыр, найзағай болады. Солтүстік-батыстан, батыстан </a:t>
            </a:r>
            <a:r>
              <a:rPr lang="kk-KZ" sz="1200" dirty="0">
                <a:latin typeface="Times New Roman" panose="02020603050405020304" pitchFamily="18" charset="0"/>
                <a:cs typeface="Times New Roman" panose="02020603050405020304" pitchFamily="18" charset="0"/>
                <a:sym typeface="+mn-ea"/>
              </a:rPr>
              <a:t>жел соғады,</a:t>
            </a:r>
            <a:r>
              <a:rPr lang="kk-KZ" sz="1200" dirty="0">
                <a:latin typeface="Times New Roman" panose="02020603050405020304" pitchFamily="18" charset="0"/>
                <a:cs typeface="Times New Roman" panose="02020603050405020304" pitchFamily="18" charset="0"/>
              </a:rPr>
              <a:t> күші 7-12 м/с. Ауа температурасы 17-19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0.480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17 </a:t>
            </a:r>
            <a:r>
              <a:rPr lang="ru-RU" sz="1150" dirty="0" err="1">
                <a:solidFill>
                  <a:prstClr val="black"/>
                </a:solidFill>
                <a:latin typeface="Times New Roman" panose="02020603050405020304" pitchFamily="18" charset="0"/>
                <a:cs typeface="Times New Roman" panose="02020603050405020304" pitchFamily="18" charset="0"/>
              </a:rPr>
              <a:t>шілдеде</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a:solidFill>
                  <a:prstClr val="black"/>
                </a:solidFill>
                <a:latin typeface="Times New Roman" panose="02020603050405020304" pitchFamily="18" charset="0"/>
                <a:cs typeface="Times New Roman" panose="02020603050405020304" pitchFamily="18" charset="0"/>
              </a:rPr>
              <a:t>18 шілдеде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b="1"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А.Т./Сұлтанова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48745</TotalTime>
  <Words>650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7093</cp:revision>
  <cp:lastPrinted>2021-07-01T07:38:07Z</cp:lastPrinted>
  <dcterms:created xsi:type="dcterms:W3CDTF">2018-03-27T06:03:00Z</dcterms:created>
  <dcterms:modified xsi:type="dcterms:W3CDTF">2026-07-16T08:25:05Z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