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38"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16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36844071"/>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17</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16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Көшпелі бұлтты, күндіз жаңбыр, найзағай, бұршақ. Түнде және таңертең тұман. Оңтүстік-батыстан жел соғады, күші түнде 9-14, күндіз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16-18, күндіз 26-28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17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18</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 бұршақ. </a:t>
            </a:r>
            <a:r>
              <a:rPr lang="kk-KZ" sz="1100" dirty="0">
                <a:latin typeface="Times New Roman" pitchFamily="18" charset="0"/>
                <a:cs typeface="Times New Roman" pitchFamily="18" charset="0"/>
              </a:rPr>
              <a:t>Оңтүстік-батыстан 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76872"/>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17</a:t>
            </a:r>
            <a:r>
              <a:rPr lang="kk-KZ" sz="1100" dirty="0">
                <a:solidFill>
                  <a:schemeClr val="tx1"/>
                </a:solidFill>
                <a:latin typeface="Times New Roman" pitchFamily="18" charset="0"/>
                <a:cs typeface="Times New Roman" pitchFamily="18" charset="0"/>
              </a:rPr>
              <a:t> шілдеде, 18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18673</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8296</cp:revision>
  <cp:lastPrinted>2021-07-01T03:56:27Z</cp:lastPrinted>
  <dcterms:created xsi:type="dcterms:W3CDTF">2018-03-27T06:03:00Z</dcterms:created>
  <dcterms:modified xsi:type="dcterms:W3CDTF">2026-07-16T07:02:54Z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