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548471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197</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97563"/>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0.255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624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2.088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жаңбыр</a:t>
            </a:r>
            <a:r>
              <a:rPr lang="kk-KZ" sz="1100" dirty="0" smtClean="0">
                <a:solidFill>
                  <a:srgbClr val="000000"/>
                </a:solidFill>
                <a:latin typeface="Times New Roman"/>
              </a:rPr>
              <a:t>, найзағай</a:t>
            </a:r>
            <a:r>
              <a:rPr lang="kk-KZ" sz="1100" dirty="0" smtClean="0">
                <a:solidFill>
                  <a:srgbClr val="000000"/>
                </a:solidFill>
                <a:latin typeface="Times New Roman"/>
              </a:rPr>
              <a:t>, күндіз бұршақ, дауыл. </a:t>
            </a:r>
            <a:r>
              <a:rPr lang="kk-KZ" sz="1100" dirty="0" smtClean="0">
                <a:solidFill>
                  <a:srgbClr val="000000"/>
                </a:solidFill>
                <a:latin typeface="Times New Roman"/>
              </a:rPr>
              <a:t>Жел </a:t>
            </a:r>
            <a:r>
              <a:rPr lang="kk-KZ" sz="1100" dirty="0" smtClean="0">
                <a:solidFill>
                  <a:srgbClr val="000000"/>
                </a:solidFill>
                <a:latin typeface="Times New Roman"/>
              </a:rPr>
              <a:t>батыстан, оңтүстік-батыстан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24-26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18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оңтүстік-батыстан </a:t>
            </a:r>
            <a:r>
              <a:rPr lang="kk-KZ" sz="1100" dirty="0">
                <a:solidFill>
                  <a:srgbClr val="000000"/>
                </a:solidFill>
                <a:latin typeface="Times New Roman"/>
              </a:rPr>
              <a:t>соғады, </a:t>
            </a:r>
            <a:r>
              <a:rPr lang="kk-KZ" sz="1100">
                <a:solidFill>
                  <a:srgbClr val="000000"/>
                </a:solidFill>
                <a:latin typeface="Times New Roman"/>
              </a:rPr>
              <a:t>күші </a:t>
            </a:r>
            <a:r>
              <a:rPr lang="kk-KZ" sz="110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15-17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43410</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7846</cp:revision>
  <cp:lastPrinted>2021-07-01T03:56:27Z</cp:lastPrinted>
  <dcterms:created xsi:type="dcterms:W3CDTF">2018-03-27T06:03:00Z</dcterms:created>
  <dcterms:modified xsi:type="dcterms:W3CDTF">2026-07-16T06:09:49Z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