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2721414"/>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найзағай. Оңтүстік-батыстан, батыстан жел соғады, күші 9-14 м/с. Ауа температурасы түнде 16-18, күндіз 30-32 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18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59148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28419</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5369</cp:revision>
  <cp:lastPrinted>2021-07-01T07:38:07Z</cp:lastPrinted>
  <dcterms:created xsi:type="dcterms:W3CDTF">2018-03-27T06:03:00Z</dcterms:created>
  <dcterms:modified xsi:type="dcterms:W3CDTF">2026-07-16T08:54:51Z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