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357"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1286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97</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43782" y="259662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5728980"/>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kk-KZ" altLang="ru-RU" sz="1200" b="1" dirty="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17</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16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7</a:t>
            </a:r>
            <a:r>
              <a:rPr lang="kk-KZ" altLang="ru-RU" sz="1100" b="1" dirty="0">
                <a:solidFill>
                  <a:srgbClr val="000000"/>
                </a:solidFill>
                <a:latin typeface="Times New Roman" panose="02020603050405020304" pitchFamily="18" charset="0"/>
                <a:cs typeface="Times New Roman" panose="02020603050405020304" pitchFamily="18" charset="0"/>
              </a:rPr>
              <a:t>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түнде және таңертең жаңбыр, найзағай</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батыстан, күші 9-14 </a:t>
            </a:r>
            <a:r>
              <a:rPr lang="kk-KZ" sz="1100" dirty="0">
                <a:solidFill>
                  <a:prstClr val="black"/>
                </a:solidFill>
                <a:latin typeface="Times New Roman" pitchFamily="18" charset="0"/>
                <a:cs typeface="Times New Roman" pitchFamily="18" charset="0"/>
              </a:rPr>
              <a:t>м/с. Ауа температурасы түнде 23-25, күндіз 29-31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1</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7</a:t>
            </a:r>
            <a:r>
              <a:rPr lang="kk-KZ" sz="1100" b="1" dirty="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a:t>
            </a:r>
            <a:r>
              <a:rPr lang="ru-RU" sz="1100" b="1" dirty="0">
                <a:solidFill>
                  <a:srgbClr val="000000"/>
                </a:solidFill>
                <a:latin typeface="Times New Roman" panose="02020603050405020304" pitchFamily="18" charset="0"/>
                <a:cs typeface="Times New Roman" panose="02020603050405020304" pitchFamily="18" charset="0"/>
              </a:rPr>
              <a:t>8</a:t>
            </a:r>
            <a:r>
              <a:rPr lang="kk-KZ" sz="1100" b="1" dirty="0">
                <a:solidFill>
                  <a:srgbClr val="000000"/>
                </a:solidFill>
                <a:latin typeface="Times New Roman" panose="02020603050405020304" pitchFamily="18" charset="0"/>
                <a:cs typeface="Times New Roman" panose="02020603050405020304" pitchFamily="18" charset="0"/>
              </a:rPr>
              <a:t>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жаңбыр, найзағай</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prstClr val="black"/>
                </a:solidFill>
                <a:latin typeface="Times New Roman" pitchFamily="18" charset="0"/>
                <a:cs typeface="Times New Roman" pitchFamily="18" charset="0"/>
              </a:rPr>
              <a:t>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7-12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342585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32143</TotalTime>
  <Words>612</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4399</cp:revision>
  <cp:lastPrinted>2021-07-01T07:38:07Z</cp:lastPrinted>
  <dcterms:created xsi:type="dcterms:W3CDTF">2018-03-27T06:03:00Z</dcterms:created>
  <dcterms:modified xsi:type="dcterms:W3CDTF">2026-07-16T08:21:06Z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