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6609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391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spcBef>
                <a:spcPts val="0"/>
              </a:spcBef>
              <a:defRPr/>
            </a:pPr>
            <a:r>
              <a:rPr lang="kk-KZ" sz="1200" dirty="0">
                <a:solidFill>
                  <a:prstClr val="black"/>
                </a:solidFill>
                <a:latin typeface="Times New Roman" pitchFamily="18" charset="0"/>
                <a:cs typeface="Times New Roman" pitchFamily="18" charset="0"/>
              </a:rPr>
              <a:t> Көшпелі бұлтты, түнде және таңертең жаңбыр, найзағай Оңтүстік-батыстан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35-37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56" y="35559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3000" y="2600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2950828611"/>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20510</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4583</cp:revision>
  <cp:lastPrinted>2021-07-01T03:56:27Z</cp:lastPrinted>
  <dcterms:created xsi:type="dcterms:W3CDTF">2018-03-27T06:03:00Z</dcterms:created>
  <dcterms:modified xsi:type="dcterms:W3CDTF">2026-07-16T08:17:25Z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