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2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6497961"/>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247317"/>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16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17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жаңбыр жауады, найзағай күтіледі. Батыстан жел соғады, күші 9-14, күндіз екпіні 15-20 м/с. Ауа температурасы түнде 16-18, күндіз 26-28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18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17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18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3-8 м/с. Ауа температурасы 20-22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63307563"/>
              </p:ext>
            </p:extLst>
          </p:nvPr>
        </p:nvGraphicFramePr>
        <p:xfrm>
          <a:off x="5014637" y="4437112"/>
          <a:ext cx="4572000" cy="1973503"/>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602359">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9483">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94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948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0.921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1948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194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194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Баймуканова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22661</TotalTime>
  <Words>580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4358</cp:revision>
  <cp:lastPrinted>2021-07-01T07:38:07Z</cp:lastPrinted>
  <dcterms:created xsi:type="dcterms:W3CDTF">2018-03-27T06:03:00Z</dcterms:created>
  <dcterms:modified xsi:type="dcterms:W3CDTF">2026-07-16T06:40:18Z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