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1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0498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батыстан жел соғады, күші 9-14 м/с. Ауа температурасы түнде 20-22 градус жылы, күндіз қатты ыстық 36-38 градус.</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18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5875552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25</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0.153</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59</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0.198</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19</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0.037</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7</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0.001</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13</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0.063</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3</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0.008</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3</a:t>
                      </a:r>
                      <a:endParaRPr lang="ru-RU" sz="1100" b="0" i="0" u="none" strike="noStrike">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0.35</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26103</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5174</cp:revision>
  <cp:lastPrinted>2021-07-01T07:38:07Z</cp:lastPrinted>
  <dcterms:created xsi:type="dcterms:W3CDTF">2018-03-27T06:03:00Z</dcterms:created>
  <dcterms:modified xsi:type="dcterms:W3CDTF">2026-07-16T09:01:08Z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