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2107" y="-28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02310038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№198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797159" y="2125673"/>
            <a:ext cx="4876380" cy="1015663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18 июля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днем 18, ночью 19 июля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юго-западный, западный ночью 2-7, днем 7-12 м/с. Температура воздуха ночью 18-20, днем 32-34 тепла.</a:t>
            </a: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19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18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19 июля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 юго-западный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ночью 20-22 тепла.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8230167"/>
              </p:ext>
            </p:extLst>
          </p:nvPr>
        </p:nvGraphicFramePr>
        <p:xfrm>
          <a:off x="4953000" y="4094578"/>
          <a:ext cx="4643470" cy="20648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Буланбаева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Д.М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25914</TotalTime>
  <Words>607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5297</cp:revision>
  <cp:lastPrinted>2021-07-01T03:56:27Z</cp:lastPrinted>
  <dcterms:created xsi:type="dcterms:W3CDTF">2018-03-27T06:03:00Z</dcterms:created>
  <dcterms:modified xsi:type="dcterms:W3CDTF">2026-07-17T08:16:11Z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