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234022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ночью 2-7, днем 7-12 м/с. Температура воздуха ночью 18-20, днем 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19 июля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 юго-западный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2999" y="2230491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38656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28883</TotalTime>
  <Words>652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5459</cp:revision>
  <cp:lastPrinted>2021-07-01T03:56:27Z</cp:lastPrinted>
  <dcterms:created xsi:type="dcterms:W3CDTF">2018-03-27T06:03:00Z</dcterms:created>
  <dcterms:modified xsi:type="dcterms:W3CDTF">2026-07-17T08:15:58Z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