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2180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утром и в первой половине дня дождь, гроза. Ветер северо-восточный с переходом на северо-западный 4-9, утром и днем порывы 15-20 м/с. Температура воздуха ночью 18-20 тепла, днем сильная жара 33-35 градусов. </a:t>
            </a:r>
          </a:p>
          <a:p>
            <a:pPr lvl="0" algn="ctr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4-9 м/с. Температура воздуха 17-19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4032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619785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29896</TotalTime>
  <Words>707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5102</cp:revision>
  <cp:lastPrinted>2026-04-01T06:23:53Z</cp:lastPrinted>
  <dcterms:created xsi:type="dcterms:W3CDTF">2018-03-27T06:03:00Z</dcterms:created>
  <dcterms:modified xsi:type="dcterms:W3CDTF">2026-07-17T07:25:33Z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