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90" y="5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4072194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</a:t>
                      </a:r>
                      <a:r>
                        <a:rPr lang="en-US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июля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июля до 20 ч.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июля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дождь, гроза, град. Ветер юго-западный 9-14, днем порывы 15-20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17-19,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27-29 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19 июля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ч.19 июля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16-18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июля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9837067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Н. Казиева/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36788</TotalTime>
  <Words>580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5861</cp:revision>
  <cp:lastPrinted>2025-12-12T07:56:19Z</cp:lastPrinted>
  <dcterms:created xsi:type="dcterms:W3CDTF">2018-03-27T06:03:00Z</dcterms:created>
  <dcterms:modified xsi:type="dcterms:W3CDTF">2026-07-17T08:29:33Z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