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18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м/с. Температура воздуха ночью 19-21 тепла, днем очень сильная жара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40-42 градуса.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ночь19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19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20-22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 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23131</TotalTime>
  <Words>553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5903</cp:revision>
  <cp:lastPrinted>2021-07-01T03:56:27Z</cp:lastPrinted>
  <dcterms:created xsi:type="dcterms:W3CDTF">2018-03-27T06:03:00Z</dcterms:created>
  <dcterms:modified xsi:type="dcterms:W3CDTF">2026-07-17T06:16:37Z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