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90" d="100"/>
          <a:sy n="90" d="100"/>
        </p:scale>
        <p:origin x="-1766" y="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136559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Гроза. Ветер западный 9-14, днем порывы 15-20 м/с. Температура воздуха ночью 20-22 тепла, днем сильная жара 34-36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19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076050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61270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8323</cp:revision>
  <cp:lastPrinted>2025-08-12T06:13:34Z</cp:lastPrinted>
  <dcterms:created xsi:type="dcterms:W3CDTF">2018-03-27T06:03:00Z</dcterms:created>
  <dcterms:modified xsi:type="dcterms:W3CDTF">2026-07-17T07:12:35Z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