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040926384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kk-KZ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июл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7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июля 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2026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5085514"/>
              </p:ext>
            </p:extLst>
          </p:nvPr>
        </p:nvGraphicFramePr>
        <p:xfrm>
          <a:off x="4998800" y="3933056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  <a:endParaRPr lang="ru-RU" sz="13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облачность, без осадков. Ветер северо-восточный 8-13, днем порывы 15-20 м/с. Температура воздуха ночью 25-27 тепла, днем очень сильная жара 45-47 градусов. 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ночь </a:t>
            </a:r>
            <a:r>
              <a:rPr lang="en-US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9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июля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8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июля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9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июля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облачность, без осадков. Ветер северо-восточный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8-13 м/с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25-27 тепла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169023" y="2060848"/>
            <a:ext cx="4455717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Самал-3</a:t>
            </a:r>
            <a:endParaRPr lang="kk-KZ" alt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Жарменова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Ж.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14444</TotalTime>
  <Words>606</Words>
  <Application>Microsoft Office PowerPoint</Application>
  <PresentationFormat>Лист A4 (210x297 мм)</PresentationFormat>
  <Paragraphs>92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4163</cp:revision>
  <cp:lastPrinted>2021-07-01T03:56:27Z</cp:lastPrinted>
  <dcterms:created xsi:type="dcterms:W3CDTF">2018-03-27T06:03:00Z</dcterms:created>
  <dcterms:modified xsi:type="dcterms:W3CDTF">2026-07-17T07:16:11Z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