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6391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утром и днем дождь, гроза. Ветер северо-восточный с переходом на северо-западный 5-10, утром и днем порывы 15-20 м/с. Температура воздуха ночью 15-17, днем 28-30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2534" y="25923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406661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22278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4541</cp:revision>
  <cp:lastPrinted>2021-10-14T11:15:53Z</cp:lastPrinted>
  <dcterms:created xsi:type="dcterms:W3CDTF">2018-03-27T06:03:00Z</dcterms:created>
  <dcterms:modified xsi:type="dcterms:W3CDTF">2026-07-17T07:21:10Z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