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9326457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1402" y="154376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гроза. 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юго-западный, западный 7-12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порывы 15</a:t>
            </a:r>
            <a:r>
              <a:rPr lang="kk-KZ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-18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kk-KZ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17-19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24-26 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kk-KZ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5186866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71402" y="2219757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2026 года 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пониженный уровень загрязнения воздуха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69016</TotalTime>
  <Words>606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7363</cp:revision>
  <cp:lastPrinted>2021-02-03T11:37:00Z</cp:lastPrinted>
  <dcterms:created xsi:type="dcterms:W3CDTF">2018-03-27T06:03:00Z</dcterms:created>
  <dcterms:modified xsi:type="dcterms:W3CDTF">2026-07-17T06:46:51Z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