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111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1722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4-9, днем порывы 15-20 м/с. Температура воздуха ночью 19-21 тепла, днем сильная жара 35-37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4-9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7207" y="25445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492433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22407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4569</cp:revision>
  <cp:lastPrinted>2021-07-01T03:56:27Z</cp:lastPrinted>
  <dcterms:created xsi:type="dcterms:W3CDTF">2018-03-27T06:03:00Z</dcterms:created>
  <dcterms:modified xsi:type="dcterms:W3CDTF">2026-07-17T07:29:44Z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