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5C29CB44-BAA5-458D-AE30-042885126BDF}">
          <p14:sldIdLst>
            <p14:sldId id="261"/>
          </p14:sldIdLst>
        </p14:section>
        <p14:section name="Раздел без заголовка" id="{8ADB3727-2B6D-45EF-80A2-07C9D67888F9}">
          <p14:sldIdLst>
            <p14:sldId id="265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/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198</a:t>
            </a: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17 июля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2026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36610" y="139749"/>
            <a:ext cx="4935538" cy="178510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18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июля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17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июля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18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июля</a:t>
            </a: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</a:t>
            </a:r>
            <a:r>
              <a:rPr lang="ru-RU" sz="1100" dirty="0">
                <a:solidFill>
                  <a:schemeClr val="tx1"/>
                </a:solidFill>
              </a:rPr>
              <a:t>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без осадков. Ветер юго-западный 3-8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24-26 тепла, </a:t>
            </a:r>
            <a:r>
              <a:rPr lang="ru-RU" sz="1100" dirty="0">
                <a:solidFill>
                  <a:schemeClr val="tx1"/>
                </a:solidFill>
              </a:rPr>
              <a:t>днем </a:t>
            </a:r>
            <a:r>
              <a:rPr lang="ru-RU" sz="1100" dirty="0" smtClean="0">
                <a:solidFill>
                  <a:schemeClr val="tx1"/>
                </a:solidFill>
              </a:rPr>
              <a:t>очень сильная жара 40-42 градуса.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погоды на 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19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июля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18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июля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19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июля</a:t>
            </a:r>
          </a:p>
          <a:p>
            <a:pPr algn="just"/>
            <a:r>
              <a:rPr lang="kk-KZ" sz="1100" dirty="0">
                <a:solidFill>
                  <a:schemeClr val="tx1"/>
                </a:solidFill>
              </a:rPr>
              <a:t>Переменная облачность</a:t>
            </a:r>
            <a:r>
              <a:rPr lang="ru-RU" sz="1100" dirty="0">
                <a:solidFill>
                  <a:schemeClr val="tx1"/>
                </a:solidFill>
              </a:rPr>
              <a:t>, </a:t>
            </a:r>
            <a:r>
              <a:rPr lang="ru-RU" sz="1100" dirty="0" smtClean="0">
                <a:solidFill>
                  <a:schemeClr val="tx1"/>
                </a:solidFill>
              </a:rPr>
              <a:t>без осадков</a:t>
            </a:r>
            <a:r>
              <a:rPr lang="kk-KZ" sz="1100" dirty="0" smtClean="0">
                <a:solidFill>
                  <a:schemeClr val="tx1"/>
                </a:solidFill>
              </a:rPr>
              <a:t>. </a:t>
            </a:r>
            <a:r>
              <a:rPr lang="ru-RU" sz="1100" dirty="0" smtClean="0">
                <a:solidFill>
                  <a:schemeClr val="tx1"/>
                </a:solidFill>
              </a:rPr>
              <a:t>Ветер северо-восточный </a:t>
            </a:r>
            <a:r>
              <a:rPr lang="kk-KZ" sz="1100" dirty="0" smtClean="0">
                <a:solidFill>
                  <a:schemeClr val="tx1"/>
                </a:solidFill>
              </a:rPr>
              <a:t>3-8 </a:t>
            </a:r>
            <a:r>
              <a:rPr lang="ru-RU" sz="1100" dirty="0" smtClean="0">
                <a:solidFill>
                  <a:schemeClr val="tx1"/>
                </a:solidFill>
              </a:rPr>
              <a:t>м/с</a:t>
            </a:r>
            <a:r>
              <a:rPr lang="ru-RU" sz="1100" dirty="0">
                <a:solidFill>
                  <a:schemeClr val="tx1"/>
                </a:solidFill>
              </a:rPr>
              <a:t>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24-26 </a:t>
            </a:r>
            <a:r>
              <a:rPr lang="ru-RU" sz="1100" dirty="0">
                <a:solidFill>
                  <a:schemeClr val="tx1"/>
                </a:solidFill>
              </a:rPr>
              <a:t>тепла.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2962529"/>
              </p:ext>
            </p:extLst>
          </p:nvPr>
        </p:nvGraphicFramePr>
        <p:xfrm>
          <a:off x="4843483" y="4214346"/>
          <a:ext cx="4937125" cy="2134850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2101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109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306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775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826000" y="2344672"/>
            <a:ext cx="4940300" cy="830997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накоплению </a:t>
            </a:r>
            <a:r>
              <a:rPr lang="kk-KZ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</a:t>
            </a:r>
            <a:r>
              <a:rPr lang="kk-KZ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веществ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города.</a:t>
            </a: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загрязнения воздуха.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endParaRPr lang="ru-RU" altLang="en-US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</p:txBody>
      </p:sp>
      <p:sp>
        <p:nvSpPr>
          <p:cNvPr id="14384" name="Прямоугольник 21"/>
          <p:cNvSpPr>
            <a:spLocks noChangeArrowheads="1"/>
          </p:cNvSpPr>
          <p:nvPr/>
        </p:nvSpPr>
        <p:spPr bwMode="auto">
          <a:xfrm>
            <a:off x="4840061" y="3658394"/>
            <a:ext cx="4945341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17 июля 2026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835525" y="3376612"/>
            <a:ext cx="4941888" cy="2762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i="1" dirty="0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 i="1" dirty="0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 i="1" dirty="0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 i="1" dirty="0">
                <a:solidFill>
                  <a:schemeClr val="tx1"/>
                </a:solidFill>
              </a:rPr>
              <a:t>наблюдения:</a:t>
            </a: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№1 -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 Амангельды,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№12 -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Райымбека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Наурызбай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№16 -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Айнабулак-3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№25 -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Аксай-3,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Маречека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Б.Момышулы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№26 -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Тастак-1, ул. Толе би,249, ТОО «центральная семейная клиника»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27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В.Бенберина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63, м-н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Айгерим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2, Алатауского района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28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аэрологическая станция (район Аэропорта) ул. Ахметова, 50;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29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РУВД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Турскибского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района, ул. Р. Зорге,14;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30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Шанырак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», школа №26,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батыра, 202;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31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ул.Навои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м-н Орбита (территория Дендропарка АО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Зеленстрой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»);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1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Бостандыкский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Казахского национального университета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им.Аль-Фараби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Илийский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Бурундайское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автохозяйство, улица Аэродромная;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Алатауский район, ледовая арена «Алматы арена» по улице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Момышулы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4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Турксибский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район 70 разъезда, общеобразовательная школа №32;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5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Медеуский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ледовая арена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Халык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арена»,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Думан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акимата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Кулагер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081588" y="5281612"/>
            <a:ext cx="3600400" cy="1059354"/>
            <a:chOff x="531523" y="3799939"/>
            <a:chExt cx="4496989" cy="1610135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20"/>
            <a:ext cx="4496989" cy="1077954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37125" y="652145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24438" y="6330157"/>
            <a:ext cx="4521200" cy="246221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и: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Улжабаева Е.Н.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Балтөре Д.Т.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30282</TotalTime>
  <Words>781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Polzovatel</cp:lastModifiedBy>
  <cp:revision>7448</cp:revision>
  <cp:lastPrinted>2021-07-01T09:11:30Z</cp:lastPrinted>
  <dcterms:created xsi:type="dcterms:W3CDTF">2018-03-27T06:03:00Z</dcterms:created>
  <dcterms:modified xsi:type="dcterms:W3CDTF">2026-07-17T06:58:41Z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