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72634437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198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7713894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71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Переменная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облачность, днем дождь, гроза, град, шквал. Ветер западный, северо- западный 9-14, днем порывы 15-20 м/с. Температура воздуха ночью 14-16, днем 24-26 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Прогноз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дождь, гроза.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северо-западный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с переходом на северо-восточный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9-14, порывы 15-20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14-16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41993</TotalTime>
  <Words>617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7173</cp:revision>
  <cp:lastPrinted>2021-07-01T03:56:27Z</cp:lastPrinted>
  <dcterms:created xsi:type="dcterms:W3CDTF">2018-03-27T06:03:00Z</dcterms:created>
  <dcterms:modified xsi:type="dcterms:W3CDTF">2026-07-17T06:58:36Z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