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3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54784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ночью 2-7, днем 9-14 м/с. Температура воздуха ночью 20-22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19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337" y="230350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18, ночью 19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36219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6016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1240</cp:revision>
  <cp:lastPrinted>2021-07-01T03:56:27Z</cp:lastPrinted>
  <dcterms:created xsi:type="dcterms:W3CDTF">2024-09-22T07:48:17Z</dcterms:created>
  <dcterms:modified xsi:type="dcterms:W3CDTF">2026-07-17T08:16:26Z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