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81414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с переходом на северо-восточный 5-10, утром и днем порывы 15-20 м/с. Температура воздуха ночью 17-19 тепла, днем сильная жара 36-38 градусов.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5-10 м/с. Температура воздуха 17-19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264613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22421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4575</cp:revision>
  <cp:lastPrinted>2021-07-01T03:56:27Z</cp:lastPrinted>
  <dcterms:created xsi:type="dcterms:W3CDTF">2018-03-27T06:03:00Z</dcterms:created>
  <dcterms:modified xsi:type="dcterms:W3CDTF">2026-07-19T07:44:45Z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