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04092638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085514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8-13, днем порывы 15-20 м/с. Температура воздуха ночью 27-29 тепла, днем сильная жара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40-42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градуса.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8-13 м/с. Температура воздуха 23-25 тепла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14451</TotalTime>
  <Words>597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4166</cp:revision>
  <cp:lastPrinted>2021-07-01T03:56:27Z</cp:lastPrinted>
  <dcterms:created xsi:type="dcterms:W3CDTF">2018-03-27T06:03:00Z</dcterms:created>
  <dcterms:modified xsi:type="dcterms:W3CDTF">2026-07-19T07:14:29Z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