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919895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утром и днем дождь, гроза. Ветер юго-восточный 5-10, днем  порывы 15-20 м/с. Температура воздуха ночью 14-16, днем 30-32 тепла. 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571950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22288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4547</cp:revision>
  <cp:lastPrinted>2021-10-14T11:15:53Z</cp:lastPrinted>
  <dcterms:created xsi:type="dcterms:W3CDTF">2018-03-27T06:03:00Z</dcterms:created>
  <dcterms:modified xsi:type="dcterms:W3CDTF">2026-07-19T07:51:29Z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