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53013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с переходом на северо-восточный 5-10, днем порывы 15-20 м/с. Температура воздуха ночью 18-20 тепла, днем сильная жара 35-37 градусов.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5-10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61159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29935</TotalTime>
  <Words>700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5109</cp:revision>
  <cp:lastPrinted>2026-04-01T06:23:53Z</cp:lastPrinted>
  <dcterms:created xsi:type="dcterms:W3CDTF">2018-03-27T06:03:00Z</dcterms:created>
  <dcterms:modified xsi:type="dcterms:W3CDTF">2026-07-19T07:37:22Z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