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338436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77942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днем дождь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, гроза,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град.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9-14 м/с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16-18,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26-28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42017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7178</cp:revision>
  <cp:lastPrinted>2021-07-01T03:56:27Z</cp:lastPrinted>
  <dcterms:created xsi:type="dcterms:W3CDTF">2018-03-27T06:03:00Z</dcterms:created>
  <dcterms:modified xsi:type="dcterms:W3CDTF">2026-07-19T06:10:21Z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