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2107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57478838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№200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юго-западный, западный 5-10, днем порывы 13 м/с. Температура воздуха ночью 18-20, днем 30-32 тепла.</a:t>
            </a:r>
          </a:p>
          <a:p>
            <a:pPr algn="just">
              <a:tabLst>
                <a:tab pos="3411538" algn="l"/>
              </a:tabLst>
            </a:pP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21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20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21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июля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Ветер северо-западный с переходом на юго-западный 9-14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ночью 16-18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0969488"/>
              </p:ext>
            </p:extLst>
          </p:nvPr>
        </p:nvGraphicFramePr>
        <p:xfrm>
          <a:off x="4953000" y="4094578"/>
          <a:ext cx="4643470" cy="2019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1487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0.297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25966</TotalTime>
  <Words>601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5298</cp:revision>
  <cp:lastPrinted>2021-07-01T03:56:27Z</cp:lastPrinted>
  <dcterms:created xsi:type="dcterms:W3CDTF">2018-03-27T06:03:00Z</dcterms:created>
  <dcterms:modified xsi:type="dcterms:W3CDTF">2026-07-19T07:45:07Z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