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734561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небольшой дождь, гроза,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гроза,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</a:t>
            </a:r>
            <a:r>
              <a:rPr lang="ru-RU" sz="1200" kern="14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шквал.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западный, северо-западный 7-12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15-17, днем 2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3-25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692829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219757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20 июля, ночью 21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69029</TotalTime>
  <Words>615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7369</cp:revision>
  <cp:lastPrinted>2021-02-03T11:37:00Z</cp:lastPrinted>
  <dcterms:created xsi:type="dcterms:W3CDTF">2018-03-27T06:03:00Z</dcterms:created>
  <dcterms:modified xsi:type="dcterms:W3CDTF">2026-07-19T07:24:06Z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