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692074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5-10, днем порывы 13 м/с. Температура воздуха ночью 25-27,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33371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28568</TotalTime>
  <Words>603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5356</cp:revision>
  <cp:lastPrinted>2021-07-01T03:56:27Z</cp:lastPrinted>
  <dcterms:created xsi:type="dcterms:W3CDTF">2018-03-27T06:03:00Z</dcterms:created>
  <dcterms:modified xsi:type="dcterms:W3CDTF">2026-07-19T07:44:45Z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