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2131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0142629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июля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юго-западный, западный 5-10, днем порывы 13 м/с. Температура воздуха ночью 18-20, днем 30-32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ночь 21 июля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9004521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28924</TotalTime>
  <Words>646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5459</cp:revision>
  <cp:lastPrinted>2021-07-01T03:56:27Z</cp:lastPrinted>
  <dcterms:created xsi:type="dcterms:W3CDTF">2018-03-27T06:03:00Z</dcterms:created>
  <dcterms:modified xsi:type="dcterms:W3CDTF">2026-07-19T07:46:01Z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