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41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741866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гроза, днем временами сильный дождь, град, шквал. Ветер юго-западный с переходом на северо-восточный 9-14, днем порывы 15 м/с. Температура воздуха ночью 15-17, днем 24-26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566971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28906</TotalTime>
  <Words>610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4447</cp:revision>
  <cp:lastPrinted>2021-07-01T03:56:27Z</cp:lastPrinted>
  <dcterms:created xsi:type="dcterms:W3CDTF">2018-03-27T06:03:00Z</dcterms:created>
  <dcterms:modified xsi:type="dcterms:W3CDTF">2026-07-19T07:16:50Z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