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00340127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1402" y="154376"/>
            <a:ext cx="46942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Малооблачно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 Ветер северный 5-10 м/с. Температура воздуха ночью 17-19, днем 30-32 тепла</a:t>
            </a:r>
            <a:r>
              <a:rPr lang="ru-RU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kk-KZ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2692829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71402" y="2219757"/>
            <a:ext cx="465048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2026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69241</TotalTime>
  <Words>600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7378</cp:revision>
  <cp:lastPrinted>2021-02-03T11:37:00Z</cp:lastPrinted>
  <dcterms:created xsi:type="dcterms:W3CDTF">2018-03-27T06:03:00Z</dcterms:created>
  <dcterms:modified xsi:type="dcterms:W3CDTF">2026-07-21T07:18:39Z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