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524495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032961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гроза, шквал. Ветер юго-западный 8-13, днем порывы 15-20 м/с. Температура воздуха ночью 20-22, днем 30-32 тепла.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23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юго-западный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14444</TotalTime>
  <Words>605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4166</cp:revision>
  <cp:lastPrinted>2021-07-01T03:56:27Z</cp:lastPrinted>
  <dcterms:created xsi:type="dcterms:W3CDTF">2018-03-27T06:03:00Z</dcterms:created>
  <dcterms:modified xsi:type="dcterms:W3CDTF">2026-07-21T07:01:22Z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