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6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864167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гроза, днем град, шквал. Ветер юго-восточный с переходом на юго-западный 5-10, утром и днем порывы 15-20 м/с. Температура воздуха ночью 14-16, днем 23-25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453724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22304</TotalTime>
  <Words>635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4554</cp:revision>
  <cp:lastPrinted>2021-10-14T11:15:53Z</cp:lastPrinted>
  <dcterms:created xsi:type="dcterms:W3CDTF">2018-03-27T06:03:00Z</dcterms:created>
  <dcterms:modified xsi:type="dcterms:W3CDTF">2026-07-21T08:03:47Z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