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6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603240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гроза, днем град, шквал. Ветер юго-восточный с переходом на юго-западный 5-10, утром и днем порывы 15-20 м/с. Температура воздуха ночью 18-20, днем 30-32 тепла.</a:t>
            </a: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5-10 м/с. Температура воздуха 16-18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1396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39538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578253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 Ақанова А.Е..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29981</TotalTime>
  <Words>703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5119</cp:revision>
  <cp:lastPrinted>2026-04-01T06:23:53Z</cp:lastPrinted>
  <dcterms:created xsi:type="dcterms:W3CDTF">2018-03-27T06:03:00Z</dcterms:created>
  <dcterms:modified xsi:type="dcterms:W3CDTF">2026-07-21T08:21:54Z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