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42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дождь, гроза,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июля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гроза. Ветер юго-западный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9-14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17-19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2659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23148</TotalTime>
  <Words>559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5913</cp:revision>
  <cp:lastPrinted>2021-07-01T03:56:27Z</cp:lastPrinted>
  <dcterms:created xsi:type="dcterms:W3CDTF">2018-03-27T06:03:00Z</dcterms:created>
  <dcterms:modified xsi:type="dcterms:W3CDTF">2026-07-21T07:24:48Z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