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162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77950312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059" y="39271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июля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5024" y="90458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июля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21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22 июля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дождь, гроза, днем град, шквал. Ветер юго-западный 5-10, утром и днем порывы 15-20 м/с. Температура воздуха ночью 17-19 тепла, днем 28-30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23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22 июля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юго-западный 5-10 м/с. Температура воздуха 18-20 тепла. 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57145" y="353279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DB9B43E0-A248-5C7B-0408-0C5B82F55213}"/>
              </a:ext>
            </a:extLst>
          </p:cNvPr>
          <p:cNvSpPr txBox="1"/>
          <p:nvPr/>
        </p:nvSpPr>
        <p:spPr>
          <a:xfrm>
            <a:off x="5026626" y="2576899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31EF6197-DD40-54ED-0135-AA52D383FD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0359540"/>
              </p:ext>
            </p:extLst>
          </p:nvPr>
        </p:nvGraphicFramePr>
        <p:xfrm>
          <a:off x="5042110" y="4350870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 Ақанова А.Е.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77502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22454</TotalTime>
  <Words>630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4583</cp:revision>
  <cp:lastPrinted>2021-07-01T03:56:27Z</cp:lastPrinted>
  <dcterms:created xsi:type="dcterms:W3CDTF">2018-03-27T06:03:00Z</dcterms:created>
  <dcterms:modified xsi:type="dcterms:W3CDTF">2026-07-21T08:21:29Z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