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3649" autoAdjust="0"/>
  </p:normalViewPr>
  <p:slideViewPr>
    <p:cSldViewPr showGuides="1">
      <p:cViewPr>
        <p:scale>
          <a:sx n="70" d="100"/>
          <a:sy n="70" d="100"/>
        </p:scale>
        <p:origin x="-504" y="16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95330127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202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12" y="3243165"/>
            <a:ext cx="4688535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01012" y="356868"/>
            <a:ext cx="4336819" cy="170816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июля</a:t>
            </a:r>
          </a:p>
          <a:p>
            <a:pPr lvl="0" algn="ctr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21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22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sz="105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>
              <a:spcAft>
                <a:spcPts val="0"/>
              </a:spcAft>
            </a:pP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Облачно, дождь, гроза, днем сильный дождь, град, шквал. Ветер западный 9-14, порывы 15-20, временами 23-28 м/с. Температура воздуха ночью 16-18, днем 24-26 тепла.</a:t>
            </a:r>
          </a:p>
          <a:p>
            <a:pPr indent="180975" algn="just">
              <a:spcAft>
                <a:spcPts val="0"/>
              </a:spcAft>
            </a:pPr>
            <a:endParaRPr lang="ru-RU" sz="1050" b="1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indent="180975" algn="ctr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23 июля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22 июля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23 июля</a:t>
            </a:r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/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Облачно,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дождь, гроза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западный 9-14 м/с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16-18</a:t>
            </a:r>
            <a:r>
              <a:rPr lang="kk-KZ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7279416"/>
              </p:ext>
            </p:extLst>
          </p:nvPr>
        </p:nvGraphicFramePr>
        <p:xfrm>
          <a:off x="5341458" y="3714952"/>
          <a:ext cx="4076038" cy="26046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579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110678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019564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690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2342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algn="l">
                        <a:lnSpc>
                          <a:spcPct val="150000"/>
                        </a:lnSpc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2581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0.191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75832" y="2107025"/>
            <a:ext cx="4430194" cy="73866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201012" y="2943705"/>
            <a:ext cx="4366712" cy="25391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41635111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рассчитываются 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Леженина П.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61385</TotalTime>
  <Words>650</Words>
  <Application>Microsoft Office PowerPoint</Application>
  <PresentationFormat>Лист A4 (210x297 мм)</PresentationFormat>
  <Paragraphs>106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8338</cp:revision>
  <cp:lastPrinted>2025-08-12T06:13:34Z</cp:lastPrinted>
  <dcterms:created xsi:type="dcterms:W3CDTF">2018-03-27T06:03:00Z</dcterms:created>
  <dcterms:modified xsi:type="dcterms:W3CDTF">2026-07-21T07:02:54Z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