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789661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131790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юго-восточный 7-12 м/с. Температура воздуха ночью 18-20, днем 31-33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42181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7186</cp:revision>
  <cp:lastPrinted>2021-07-01T03:56:27Z</cp:lastPrinted>
  <dcterms:created xsi:type="dcterms:W3CDTF">2018-03-27T06:03:00Z</dcterms:created>
  <dcterms:modified xsi:type="dcterms:W3CDTF">2026-07-21T07:09:50Z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