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34299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0780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804736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временами дождь, гроза. Ночью и утром туман. Ветер северо-западный 5-10 м/с. Температура воздуха ночью 20-22, днем 30-32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50983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29943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4348</cp:revision>
  <cp:lastPrinted>2021-10-15T03:50:29Z</cp:lastPrinted>
  <dcterms:created xsi:type="dcterms:W3CDTF">2018-03-27T06:03:00Z</dcterms:created>
  <dcterms:modified xsi:type="dcterms:W3CDTF">2026-07-21T06:30:04Z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