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3024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81485623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№207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7242" y="2289404"/>
            <a:ext cx="4876380" cy="1015663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27 июля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27, ночью 28 июля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Переменная облачность, без осадков. Ветер северный, северо-восточный ночью 2-7, днем 7-12 м/с. Температура воздуха ночью 13-15, днем 27-29 тепла.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28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27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28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 северо-восточный 9-14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1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6-18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7916955"/>
              </p:ext>
            </p:extLst>
          </p:nvPr>
        </p:nvGraphicFramePr>
        <p:xfrm>
          <a:off x="4953000" y="4094578"/>
          <a:ext cx="4643470" cy="20648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26004</TotalTime>
  <Words>609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5296</cp:revision>
  <cp:lastPrinted>2021-07-01T03:56:27Z</cp:lastPrinted>
  <dcterms:created xsi:type="dcterms:W3CDTF">2018-03-27T06:03:00Z</dcterms:created>
  <dcterms:modified xsi:type="dcterms:W3CDTF">2026-07-26T09:01:47Z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