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0109947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24-26 тепла, днем сильная жара 39-41 градус.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372155"/>
              </p:ext>
            </p:extLst>
          </p:nvPr>
        </p:nvGraphicFramePr>
        <p:xfrm>
          <a:off x="5070034" y="4554855"/>
          <a:ext cx="4607819" cy="1898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844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30562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16311</TotalTime>
  <Words>532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4251</cp:revision>
  <cp:lastPrinted>2021-07-01T03:56:27Z</cp:lastPrinted>
  <dcterms:created xsi:type="dcterms:W3CDTF">2018-03-27T06:03:00Z</dcterms:created>
  <dcterms:modified xsi:type="dcterms:W3CDTF">2026-07-26T07:22:52Z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