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6588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дождь, гроза. Ветер северо-западный 5-10, днем 9-14 м/с Температура воздуха ночью 10-12,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042323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22375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4576</cp:revision>
  <cp:lastPrinted>2021-10-14T11:15:53Z</cp:lastPrinted>
  <dcterms:created xsi:type="dcterms:W3CDTF">2018-03-27T06:03:00Z</dcterms:created>
  <dcterms:modified xsi:type="dcterms:W3CDTF">2026-07-26T06:57:32Z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