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831505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2555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71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кратковременный дождь, гроза. Ветер юго-восточный с переходом на западный 9-14, днем порывы 15-20 м/с. Температура воздуха ночью 23-25 тепла, днем очень сильная жара 38-40 градусов..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кратковременный 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западный,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42224</TotalTime>
  <Words>615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7189</cp:revision>
  <cp:lastPrinted>2021-07-01T03:56:27Z</cp:lastPrinted>
  <dcterms:created xsi:type="dcterms:W3CDTF">2018-03-27T06:03:00Z</dcterms:created>
  <dcterms:modified xsi:type="dcterms:W3CDTF">2026-07-26T06:46:51Z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