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130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2181024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9000369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порывы 15-20 м/с. Температура воздуха ночью 24-26,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сильная жара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39-41 градус.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</a:t>
            </a: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8-13, порывы 15-20 м/с. Температура воздуха 24-26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14567</TotalTime>
  <Words>559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4182</cp:revision>
  <cp:lastPrinted>2021-07-01T03:56:27Z</cp:lastPrinted>
  <dcterms:created xsi:type="dcterms:W3CDTF">2018-03-27T06:03:00Z</dcterms:created>
  <dcterms:modified xsi:type="dcterms:W3CDTF">2026-07-26T06:48:47Z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