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598953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294412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7-12, днем порывы 15 м/с. Температура воздуха ночью 25-27, днем 35-37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июля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-27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29943</TotalTime>
  <Words>571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4354</cp:revision>
  <cp:lastPrinted>2021-10-15T03:50:29Z</cp:lastPrinted>
  <dcterms:created xsi:type="dcterms:W3CDTF">2018-03-27T06:03:00Z</dcterms:created>
  <dcterms:modified xsi:type="dcterms:W3CDTF">2026-07-26T06:42:05Z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