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7202394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восточный, юго-восточный 2-7 м/с. Температура воздуха ночью 20-22 тепла, днем сильная жара 36-38 градусов.</a:t>
            </a:r>
            <a:endParaRPr lang="kk-KZ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47839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873" y="2274044"/>
            <a:ext cx="461534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27 июля, ночью 28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69467</TotalTime>
  <Words>596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7395</cp:revision>
  <cp:lastPrinted>2021-02-03T11:37:00Z</cp:lastPrinted>
  <dcterms:created xsi:type="dcterms:W3CDTF">2018-03-27T06:03:00Z</dcterms:created>
  <dcterms:modified xsi:type="dcterms:W3CDTF">2026-07-26T07:49:35Z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