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017871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северо-западный 9-14, днем порывы 15-20 м/с. Температура воздуха ночью 14-16, днем 27-29 тепла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14-16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14010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61449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8354</cp:revision>
  <cp:lastPrinted>2025-08-12T06:13:34Z</cp:lastPrinted>
  <dcterms:created xsi:type="dcterms:W3CDTF">2018-03-27T06:03:00Z</dcterms:created>
  <dcterms:modified xsi:type="dcterms:W3CDTF">2026-07-26T06:31:04Z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